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00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35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0481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115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286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904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076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27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9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60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2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81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82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0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7FE07-7610-4681-8162-5BE1957B1EB5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F08E20-49A6-490E-92AE-A0ADF7BA2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83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apps.org/display?v=p5tme5ii52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5B206-096B-4AD8-BA3B-78DD0672F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197" y="-970669"/>
            <a:ext cx="10996245" cy="4172470"/>
          </a:xfrm>
        </p:spPr>
        <p:txBody>
          <a:bodyPr>
            <a:normAutofit/>
          </a:bodyPr>
          <a:lstStyle/>
          <a:p>
            <a:r>
              <a:rPr lang="ru-RU" dirty="0"/>
              <a:t>Интерактивная игра по опытно-экспериментальной деятельности «Вырасти цветок»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840105-F342-4AE0-81DB-1D713B904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>
                <a:solidFill>
                  <a:schemeClr val="tx1"/>
                </a:solidFill>
              </a:rPr>
              <a:t>Работу выполнили: Колесова Е.А.</a:t>
            </a:r>
            <a:r>
              <a:rPr lang="en-US" b="1" dirty="0">
                <a:solidFill>
                  <a:schemeClr val="tx1"/>
                </a:solidFill>
              </a:rPr>
              <a:t>,</a:t>
            </a:r>
            <a:r>
              <a:rPr lang="ru-RU" b="1" dirty="0">
                <a:solidFill>
                  <a:schemeClr val="tx1"/>
                </a:solidFill>
              </a:rPr>
              <a:t> Климова Т.М.</a:t>
            </a:r>
          </a:p>
        </p:txBody>
      </p:sp>
    </p:spTree>
    <p:extLst>
      <p:ext uri="{BB962C8B-B14F-4D97-AF65-F5344CB8AC3E}">
        <p14:creationId xmlns:p14="http://schemas.microsoft.com/office/powerpoint/2010/main" val="155188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692D8-7F79-40B4-9139-AC48D7AEC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175" y="300553"/>
            <a:ext cx="10238521" cy="2470782"/>
          </a:xfrm>
        </p:spPr>
        <p:txBody>
          <a:bodyPr>
            <a:normAutofit/>
          </a:bodyPr>
          <a:lstStyle/>
          <a:p>
            <a:r>
              <a:rPr lang="ru-RU" dirty="0"/>
              <a:t>Цель интерактивной игры: формирование у детей интереса к опытнической и исследовательской деятельности по выращиванию растения.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90EDBE-87F6-4DFC-B95E-D703148D11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77" t="50983" r="3846" b="6881"/>
          <a:stretch/>
        </p:blipFill>
        <p:spPr>
          <a:xfrm>
            <a:off x="4227977" y="3094891"/>
            <a:ext cx="3002817" cy="316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701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7CB82B-035D-4CE3-A977-EE5370D3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890810"/>
            <a:ext cx="8911687" cy="1280890"/>
          </a:xfrm>
        </p:spPr>
        <p:txBody>
          <a:bodyPr/>
          <a:lstStyle/>
          <a:p>
            <a:r>
              <a:rPr lang="ru-RU" dirty="0"/>
              <a:t>Задачи: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5C1B1F-C381-4188-A948-6D5750474BA8}"/>
              </a:ext>
            </a:extLst>
          </p:cNvPr>
          <p:cNvSpPr txBox="1"/>
          <p:nvPr/>
        </p:nvSpPr>
        <p:spPr>
          <a:xfrm>
            <a:off x="2277717" y="1609112"/>
            <a:ext cx="70008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/>
              <a:t>Дать представление о выращивании растений;</a:t>
            </a:r>
          </a:p>
          <a:p>
            <a:pPr marL="342900" indent="-342900">
              <a:buAutoNum type="arabicPeriod"/>
            </a:pPr>
            <a:r>
              <a:rPr lang="ru-RU" sz="2800" dirty="0"/>
              <a:t>Наблюдение за всходом растения;</a:t>
            </a:r>
          </a:p>
          <a:p>
            <a:pPr marL="342900" indent="-342900">
              <a:buAutoNum type="arabicPeriod"/>
            </a:pPr>
            <a:r>
              <a:rPr lang="ru-RU" sz="2800" dirty="0"/>
              <a:t>Воспитывать бережное и заботливое отношение к растениям.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031822-A63A-446A-B909-E5777A881E94}"/>
              </a:ext>
            </a:extLst>
          </p:cNvPr>
          <p:cNvSpPr txBox="1"/>
          <p:nvPr/>
        </p:nvSpPr>
        <p:spPr>
          <a:xfrm>
            <a:off x="2994992" y="4513877"/>
            <a:ext cx="6003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Ссылка на игру: </a:t>
            </a:r>
            <a:r>
              <a:rPr lang="en-US" dirty="0">
                <a:hlinkClick r:id="rId2"/>
              </a:rPr>
              <a:t>https://learningapps.org/display?v=p5tme5ii520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11784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76</Words>
  <Application>Microsoft Office PowerPoint</Application>
  <PresentationFormat>Широкоэкранный</PresentationFormat>
  <Paragraphs>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Интерактивная игра по опытно-экспериментальной деятельности «Вырасти цветок»</vt:lpstr>
      <vt:lpstr>Цель интерактивной игры: формирование у детей интереса к опытнической и исследовательской деятельности по выращиванию растения. </vt:lpstr>
      <vt:lpstr>Задачи: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Интерактивная игра по опытно-экспериментальной деятельности «Вырасти цветок»</dc:title>
  <dc:creator>Климова Таисия Михайловна</dc:creator>
  <cp:lastModifiedBy>Климова Таисия Михайловна</cp:lastModifiedBy>
  <cp:revision>3</cp:revision>
  <dcterms:created xsi:type="dcterms:W3CDTF">2020-11-25T04:58:02Z</dcterms:created>
  <dcterms:modified xsi:type="dcterms:W3CDTF">2020-11-25T07:27:42Z</dcterms:modified>
</cp:coreProperties>
</file>